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6DA241-1F56-4FEF-93A3-D578ABF78D20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757D7-D5AB-4330-8DF1-EA9004FEA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33163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757D7-D5AB-4330-8DF1-EA9004FEA8E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06732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820C28-78B9-49E2-BEF6-85AD2A5C0D54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9D3F37-9AC4-4182-9D71-4F384F28045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0C28-78B9-49E2-BEF6-85AD2A5C0D54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3F37-9AC4-4182-9D71-4F384F28045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0C28-78B9-49E2-BEF6-85AD2A5C0D54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3F37-9AC4-4182-9D71-4F384F28045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0C28-78B9-49E2-BEF6-85AD2A5C0D54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3F37-9AC4-4182-9D71-4F384F2804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0C28-78B9-49E2-BEF6-85AD2A5C0D54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3F37-9AC4-4182-9D71-4F384F2804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0C28-78B9-49E2-BEF6-85AD2A5C0D54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3F37-9AC4-4182-9D71-4F384F2804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0C28-78B9-49E2-BEF6-85AD2A5C0D54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3F37-9AC4-4182-9D71-4F384F28045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0C28-78B9-49E2-BEF6-85AD2A5C0D54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3F37-9AC4-4182-9D71-4F384F28045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0C28-78B9-49E2-BEF6-85AD2A5C0D54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3F37-9AC4-4182-9D71-4F384F2804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0C28-78B9-49E2-BEF6-85AD2A5C0D54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3F37-9AC4-4182-9D71-4F384F2804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0C28-78B9-49E2-BEF6-85AD2A5C0D54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D3F37-9AC4-4182-9D71-4F384F2804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5820C28-78B9-49E2-BEF6-85AD2A5C0D54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A9D3F37-9AC4-4182-9D71-4F384F2804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baking-at-home.com/wp-content/uploads/2013/04/yeast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ayay.co.uk/backgrounds/nature/fungi/fungi.jpg" TargetMode="External"/><Relationship Id="rId2" Type="http://schemas.openxmlformats.org/officeDocument/2006/relationships/hyperlink" Target="http://www.bbc.co.uk/learningzone/clips/fungal-growth-using-time-lapse-photography/10485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travel.mongabay.com/pix/peru/manu-Manu_1022_1841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Fungi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Basic characteristics, types of fungi and reproduction</a:t>
            </a:r>
            <a:endParaRPr lang="en-US" dirty="0"/>
          </a:p>
        </p:txBody>
      </p:sp>
      <p:pic>
        <p:nvPicPr>
          <p:cNvPr id="4" name="Picture 2" descr="http://ts4.mm.bing.net/th?id=HN.607995828198379267&amp;pid=15.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9600"/>
            <a:ext cx="2561648" cy="26846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birdguides.com/i/articles/003547/5918546445_69b425df58_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08948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6590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Fungi can form mutualism with other species where both species benefit from the relationship</a:t>
            </a:r>
          </a:p>
          <a:p>
            <a:endParaRPr lang="en-US" dirty="0" smtClean="0"/>
          </a:p>
          <a:p>
            <a:r>
              <a:rPr lang="en-US" dirty="0" smtClean="0"/>
              <a:t>Lichens: algae and fungi </a:t>
            </a:r>
          </a:p>
          <a:p>
            <a:pPr>
              <a:buNone/>
            </a:pPr>
            <a:r>
              <a:rPr lang="en-US" dirty="0" smtClean="0"/>
              <a:t>   joined together to provide </a:t>
            </a:r>
          </a:p>
          <a:p>
            <a:pPr>
              <a:buNone/>
            </a:pPr>
            <a:r>
              <a:rPr lang="en-US" dirty="0" smtClean="0"/>
              <a:t>   each other with necessary </a:t>
            </a:r>
          </a:p>
          <a:p>
            <a:pPr>
              <a:buNone/>
            </a:pPr>
            <a:r>
              <a:rPr lang="en-US" dirty="0" smtClean="0"/>
              <a:t>   nutrients from their </a:t>
            </a:r>
          </a:p>
          <a:p>
            <a:pPr>
              <a:buNone/>
            </a:pPr>
            <a:r>
              <a:rPr lang="en-US" dirty="0" smtClean="0"/>
              <a:t>   environment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Fungi Relationships</a:t>
            </a:r>
            <a:endParaRPr lang="en-US" dirty="0"/>
          </a:p>
        </p:txBody>
      </p:sp>
      <p:pic>
        <p:nvPicPr>
          <p:cNvPr id="4" name="Picture 2" descr="http://www.naturephoto-cz.com/photos/others/tube-lichen-222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352800"/>
            <a:ext cx="3276600" cy="2845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err="1" smtClean="0"/>
              <a:t>Mycorrhiza</a:t>
            </a:r>
            <a:r>
              <a:rPr lang="en-US" dirty="0" smtClean="0"/>
              <a:t>: mutual relationship between plant roots and fungi where the plant increases the area it is able to absorb water from while the fungi get necessary carbon from the plant.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Fungi Relationships</a:t>
            </a:r>
            <a:endParaRPr lang="en-US" dirty="0"/>
          </a:p>
        </p:txBody>
      </p:sp>
      <p:pic>
        <p:nvPicPr>
          <p:cNvPr id="24578" name="Picture 2" descr="schema-typy-mykorhizy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7647" y="3429000"/>
            <a:ext cx="4000499" cy="2895600"/>
          </a:xfrm>
          <a:prstGeom prst="rect">
            <a:avLst/>
          </a:prstGeom>
          <a:noFill/>
        </p:spPr>
      </p:pic>
      <p:pic>
        <p:nvPicPr>
          <p:cNvPr id="24580" name="Picture 4" descr="http://sdhydroponics.com/resources/wp-content/uploads/2010/08/mycorrhiza-300x2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114800"/>
            <a:ext cx="2163120" cy="2266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Fungi can also be parasites, living in a relationship with another species that harms the other species</a:t>
            </a:r>
          </a:p>
          <a:p>
            <a:endParaRPr lang="en-US" dirty="0" smtClean="0"/>
          </a:p>
          <a:p>
            <a:r>
              <a:rPr lang="en-US" u="sng" dirty="0" smtClean="0"/>
              <a:t>Athlete’s Foot</a:t>
            </a:r>
            <a:r>
              <a:rPr lang="en-US" dirty="0" smtClean="0"/>
              <a:t>: a fungal infection that feeds off of skin cells</a:t>
            </a:r>
            <a:endParaRPr lang="en-US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Fungi Relationships</a:t>
            </a:r>
            <a:endParaRPr lang="en-US" dirty="0"/>
          </a:p>
        </p:txBody>
      </p:sp>
      <p:pic>
        <p:nvPicPr>
          <p:cNvPr id="4" name="Picture 2" descr="http://www.nlm.nih.gov/medlineplus/ency/images/ency/fullsize/24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4111300"/>
            <a:ext cx="3429000" cy="253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Groups of fungi are classified according to how they look, reproduce, and what kind of spores they create</a:t>
            </a:r>
          </a:p>
          <a:p>
            <a:endParaRPr lang="en-US" dirty="0" smtClean="0"/>
          </a:p>
          <a:p>
            <a:r>
              <a:rPr lang="en-US" b="1" u="sng" dirty="0" smtClean="0"/>
              <a:t>Molds</a:t>
            </a:r>
            <a:r>
              <a:rPr lang="en-US" dirty="0" smtClean="0"/>
              <a:t>: fungi that grow on food products like meat, bread, fruits, etc. </a:t>
            </a:r>
            <a:endParaRPr lang="en-US" b="1" u="sng" dirty="0" smtClean="0"/>
          </a:p>
          <a:p>
            <a:endParaRPr lang="en-US" dirty="0" smtClean="0"/>
          </a:p>
          <a:p>
            <a:r>
              <a:rPr lang="en-US" dirty="0" smtClean="0"/>
              <a:t>Called </a:t>
            </a:r>
            <a:r>
              <a:rPr lang="en-US" b="1" i="1" dirty="0" err="1" smtClean="0"/>
              <a:t>Zygomycota</a:t>
            </a:r>
            <a:endParaRPr lang="en-US" b="1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Fungi Diversity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410200" y="4038600"/>
            <a:ext cx="3124200" cy="2224088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 smtClean="0"/>
              <a:t>Zygomycota</a:t>
            </a:r>
            <a:r>
              <a:rPr lang="en-US" dirty="0" smtClean="0"/>
              <a:t> species are divided into two parts:</a:t>
            </a:r>
          </a:p>
          <a:p>
            <a:endParaRPr lang="en-US" i="1" dirty="0" smtClean="0"/>
          </a:p>
          <a:p>
            <a:pPr lvl="1"/>
            <a:r>
              <a:rPr lang="en-US" dirty="0" smtClean="0"/>
              <a:t>Rhizoids that act as roots and</a:t>
            </a:r>
          </a:p>
          <a:p>
            <a:pPr lvl="1">
              <a:buNone/>
            </a:pPr>
            <a:r>
              <a:rPr lang="en-US" dirty="0" smtClean="0"/>
              <a:t>   anchor the fungi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Stolons</a:t>
            </a:r>
            <a:r>
              <a:rPr lang="en-US" dirty="0" smtClean="0"/>
              <a:t> that act as stems and </a:t>
            </a:r>
          </a:p>
          <a:p>
            <a:pPr lvl="1">
              <a:buNone/>
            </a:pPr>
            <a:r>
              <a:rPr lang="en-US" dirty="0" smtClean="0"/>
              <a:t>push the spores up for dispersal </a:t>
            </a:r>
          </a:p>
          <a:p>
            <a:pPr lvl="1">
              <a:buNone/>
            </a:pPr>
            <a:r>
              <a:rPr lang="en-US" dirty="0" smtClean="0"/>
              <a:t>to spread the mold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Fungi Diversity</a:t>
            </a:r>
            <a:endParaRPr lang="en-US" dirty="0"/>
          </a:p>
        </p:txBody>
      </p:sp>
      <p:pic>
        <p:nvPicPr>
          <p:cNvPr id="26626" name="Picture 2" descr="http://www.anselm.edu/homepage/jpitocch/genbi101/17_16bZygomycete-L%20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4495800"/>
            <a:ext cx="3200400" cy="2057878"/>
          </a:xfrm>
          <a:prstGeom prst="rect">
            <a:avLst/>
          </a:prstGeom>
          <a:noFill/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743200"/>
            <a:ext cx="2590800" cy="172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Sac Fungi</a:t>
            </a:r>
            <a:r>
              <a:rPr lang="en-US" dirty="0" smtClean="0"/>
              <a:t>: fungi that contain a sac for producing and distributing spores</a:t>
            </a:r>
            <a:endParaRPr lang="en-US" b="1" u="sng" dirty="0" smtClean="0"/>
          </a:p>
          <a:p>
            <a:endParaRPr lang="en-US" b="1" u="sng" dirty="0" smtClean="0"/>
          </a:p>
          <a:p>
            <a:r>
              <a:rPr lang="en-US" dirty="0" smtClean="0"/>
              <a:t> Called </a:t>
            </a:r>
            <a:r>
              <a:rPr lang="en-US" b="1" i="1" dirty="0" err="1" smtClean="0"/>
              <a:t>Ascomycota</a:t>
            </a:r>
            <a:endParaRPr lang="en-US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Fungi Diversity</a:t>
            </a:r>
            <a:endParaRPr lang="en-US" dirty="0"/>
          </a:p>
        </p:txBody>
      </p:sp>
      <p:pic>
        <p:nvPicPr>
          <p:cNvPr id="29698" name="Picture 2" descr="http://www.anselm.edu/homepage/jpitocch/genbi101/17_16d_Ascomycetes-L%20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352800"/>
            <a:ext cx="4953000" cy="2676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types of yeast">
            <a:hlinkClick r:id="rId2" tooltip="Yeast For Home Baked Bread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5029200"/>
            <a:ext cx="3352800" cy="1626730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Yeast</a:t>
            </a:r>
            <a:r>
              <a:rPr lang="en-US" b="1" dirty="0" smtClean="0"/>
              <a:t>: </a:t>
            </a:r>
            <a:r>
              <a:rPr lang="en-US" dirty="0" smtClean="0"/>
              <a:t>unicellular fungi that create spores called </a:t>
            </a:r>
            <a:r>
              <a:rPr lang="en-US" dirty="0" err="1" smtClean="0"/>
              <a:t>ascospores</a:t>
            </a:r>
            <a:r>
              <a:rPr lang="en-US" dirty="0" smtClean="0"/>
              <a:t> in sacs similar to sac fungi</a:t>
            </a:r>
          </a:p>
          <a:p>
            <a:endParaRPr lang="en-US" b="1" u="sng" dirty="0" smtClean="0"/>
          </a:p>
          <a:p>
            <a:pPr lvl="1"/>
            <a:r>
              <a:rPr lang="en-US" dirty="0" err="1" smtClean="0"/>
              <a:t>Ascospores</a:t>
            </a:r>
            <a:r>
              <a:rPr lang="en-US" dirty="0" smtClean="0"/>
              <a:t> become a dry </a:t>
            </a:r>
          </a:p>
          <a:p>
            <a:pPr lvl="1">
              <a:buNone/>
            </a:pPr>
            <a:r>
              <a:rPr lang="en-US" dirty="0" smtClean="0"/>
              <a:t>  powder used in baking that can</a:t>
            </a:r>
          </a:p>
          <a:p>
            <a:pPr lvl="1">
              <a:buNone/>
            </a:pPr>
            <a:r>
              <a:rPr lang="en-US" dirty="0" smtClean="0"/>
              <a:t>  be activated in water</a:t>
            </a:r>
          </a:p>
          <a:p>
            <a:pPr lvl="1"/>
            <a:r>
              <a:rPr lang="en-US" dirty="0" smtClean="0"/>
              <a:t>Reproduce asexually through</a:t>
            </a:r>
          </a:p>
          <a:p>
            <a:pPr lvl="1">
              <a:buNone/>
            </a:pPr>
            <a:r>
              <a:rPr lang="en-US" dirty="0" smtClean="0"/>
              <a:t>   budding once activated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Fungi Diversity</a:t>
            </a:r>
            <a:endParaRPr lang="en-US" dirty="0"/>
          </a:p>
        </p:txBody>
      </p:sp>
      <p:pic>
        <p:nvPicPr>
          <p:cNvPr id="30722" name="Picture 2" descr="The single-celled fungus Saccharomyces cerevisiae, also known as brewer's yeast. Image courtesy David Byres, Florida Community College at Jacksonville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2819400"/>
            <a:ext cx="2819400" cy="228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://www.creativeblob.com/wp-content/uploads/2008/11/puff-b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2" y="5105400"/>
            <a:ext cx="2268538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Club Fungi</a:t>
            </a:r>
            <a:r>
              <a:rPr lang="en-US" dirty="0" smtClean="0"/>
              <a:t>: the most recognizable type of fungi are club fungi that reproduce in a club-like structure</a:t>
            </a:r>
          </a:p>
          <a:p>
            <a:endParaRPr lang="en-US" b="1" u="sng" dirty="0" smtClean="0"/>
          </a:p>
          <a:p>
            <a:r>
              <a:rPr lang="en-US" dirty="0" smtClean="0"/>
              <a:t> Called </a:t>
            </a:r>
            <a:r>
              <a:rPr lang="en-US" b="1" i="1" dirty="0" err="1" smtClean="0"/>
              <a:t>Basidiomycota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Includes mushrooms, </a:t>
            </a:r>
          </a:p>
          <a:p>
            <a:pPr>
              <a:buNone/>
            </a:pPr>
            <a:r>
              <a:rPr lang="en-US" dirty="0" smtClean="0"/>
              <a:t>shelf fungi, and puff balls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Fungi Diversity</a:t>
            </a:r>
            <a:endParaRPr lang="en-US" dirty="0"/>
          </a:p>
        </p:txBody>
      </p:sp>
      <p:pic>
        <p:nvPicPr>
          <p:cNvPr id="4" name="Picture 2" descr="http://danny.oz.au/travel/iceland/p/3571-fung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343400"/>
            <a:ext cx="1734840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williamsclass.com/SixthScienceWork/Classification/ClassificationNotes/images/fungiMushro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048000"/>
            <a:ext cx="2646251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Imperfect Fungi</a:t>
            </a:r>
            <a:r>
              <a:rPr lang="en-US" dirty="0" smtClean="0"/>
              <a:t>: considered “imperfect” because they do not have the ability to reproduce sexually</a:t>
            </a:r>
          </a:p>
          <a:p>
            <a:endParaRPr lang="en-US" b="1" u="sng" dirty="0" smtClean="0"/>
          </a:p>
          <a:p>
            <a:r>
              <a:rPr lang="en-US" dirty="0" smtClean="0"/>
              <a:t>Called </a:t>
            </a:r>
            <a:r>
              <a:rPr lang="en-US" b="1" i="1" dirty="0" err="1" smtClean="0"/>
              <a:t>Deuteromycota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Includes </a:t>
            </a:r>
            <a:r>
              <a:rPr lang="en-US" i="1" dirty="0" err="1" smtClean="0"/>
              <a:t>Penicillium</a:t>
            </a:r>
            <a:r>
              <a:rPr lang="en-US" dirty="0" smtClean="0"/>
              <a:t> a common</a:t>
            </a:r>
          </a:p>
          <a:p>
            <a:pPr>
              <a:buNone/>
            </a:pPr>
            <a:r>
              <a:rPr lang="en-US" dirty="0" smtClean="0"/>
              <a:t>fruit mold that was used to create</a:t>
            </a:r>
          </a:p>
          <a:p>
            <a:pPr>
              <a:buNone/>
            </a:pPr>
            <a:r>
              <a:rPr lang="en-US" dirty="0" smtClean="0"/>
              <a:t>the first antibiotics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Fungi Diversity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486400" y="3429000"/>
            <a:ext cx="3447828" cy="2587749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Fungi can be found in various environments and show a great diversity in their structures, types of reproduction, and roles within their environment.</a:t>
            </a:r>
          </a:p>
          <a:p>
            <a:r>
              <a:rPr lang="en-US" dirty="0" smtClean="0">
                <a:hlinkClick r:id="rId2"/>
              </a:rPr>
              <a:t>Fungal growth video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Fungi Diversity</a:t>
            </a:r>
            <a:endParaRPr lang="en-US" dirty="0"/>
          </a:p>
        </p:txBody>
      </p:sp>
      <p:pic>
        <p:nvPicPr>
          <p:cNvPr id="1026" name="Picture 2" descr="Fungi Fungi">
            <a:hlinkClick r:id="rId3" tooltip="Fungi Fungi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962400"/>
            <a:ext cx="3276600" cy="2457450"/>
          </a:xfrm>
          <a:prstGeom prst="rect">
            <a:avLst/>
          </a:prstGeom>
          <a:noFill/>
        </p:spPr>
      </p:pic>
      <p:pic>
        <p:nvPicPr>
          <p:cNvPr id="1028" name="Picture 4" descr="Brides Veil Fungus by panvorax">
            <a:hlinkClick r:id="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3505200"/>
            <a:ext cx="2285999" cy="3044308"/>
          </a:xfrm>
          <a:prstGeom prst="rect">
            <a:avLst/>
          </a:prstGeom>
          <a:noFill/>
        </p:spPr>
      </p:pic>
      <p:pic>
        <p:nvPicPr>
          <p:cNvPr id="1030" name="Picture 6" descr="http://archive.bio.ed.ac.uk/jdeacon/FungalBiology/cov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0" y="3962400"/>
            <a:ext cx="1981200" cy="2533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193589"/>
            <a:ext cx="7745505" cy="3877815"/>
          </a:xfrm>
        </p:spPr>
        <p:txBody>
          <a:bodyPr/>
          <a:lstStyle/>
          <a:p>
            <a:r>
              <a:rPr lang="en-US" sz="3200" dirty="0" smtClean="0"/>
              <a:t> Eukaryotic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Heterotrophic</a:t>
            </a:r>
          </a:p>
          <a:p>
            <a:r>
              <a:rPr lang="en-US" sz="3200" dirty="0" smtClean="0"/>
              <a:t>Multicellular (except for yeast)</a:t>
            </a:r>
          </a:p>
          <a:p>
            <a:r>
              <a:rPr lang="en-US" sz="3200" dirty="0" smtClean="0"/>
              <a:t>Have cell walls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56263" cy="1054250"/>
          </a:xfrm>
        </p:spPr>
        <p:txBody>
          <a:bodyPr/>
          <a:lstStyle/>
          <a:p>
            <a:r>
              <a:rPr lang="en-US" dirty="0" smtClean="0"/>
              <a:t>Kingdom Fungi</a:t>
            </a:r>
            <a:endParaRPr lang="en-US" dirty="0"/>
          </a:p>
        </p:txBody>
      </p:sp>
      <p:pic>
        <p:nvPicPr>
          <p:cNvPr id="1028" name="Picture 4" descr="http://upload.wikimedia.org/wikipedia/commons/c/ca/Fuzzy_Fungi_%28Schizophyllum_commune%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505200" y="4404547"/>
            <a:ext cx="3886201" cy="23269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atthechooks.files.wordpress.com/2009/08/woodland_fungi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981200"/>
            <a:ext cx="2245429" cy="27335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6714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Cell walls of fungi are made of </a:t>
            </a:r>
            <a:r>
              <a:rPr lang="en-US" u="sng" dirty="0" smtClean="0"/>
              <a:t>chitin</a:t>
            </a:r>
          </a:p>
          <a:p>
            <a:endParaRPr lang="en-US" dirty="0"/>
          </a:p>
          <a:p>
            <a:r>
              <a:rPr lang="en-US" dirty="0" smtClean="0"/>
              <a:t>Chitin is the same material that makes up the exoskeleton in insects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Fungi Structure</a:t>
            </a:r>
            <a:endParaRPr lang="en-US" dirty="0"/>
          </a:p>
        </p:txBody>
      </p:sp>
      <p:pic>
        <p:nvPicPr>
          <p:cNvPr id="3074" name="Picture 2" descr="http://www.uco.es/ingenhongos/en/images/invest/roncero_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76849"/>
            <a:ext cx="4495800" cy="26527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microscopy-uk.org.uk/mag/imgjun00/image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49878"/>
            <a:ext cx="3429000" cy="24551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cornellcollege.edu/biology/insects2003/davidmichael/images/brown_stink_bug_ad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1981200"/>
            <a:ext cx="1454168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5608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fungi are made up of a structure called hyphae</a:t>
            </a:r>
          </a:p>
          <a:p>
            <a:endParaRPr lang="en-US" dirty="0"/>
          </a:p>
          <a:p>
            <a:r>
              <a:rPr lang="en-US" u="sng" dirty="0" smtClean="0"/>
              <a:t>Hyphae</a:t>
            </a:r>
            <a:r>
              <a:rPr lang="en-US" dirty="0" smtClean="0"/>
              <a:t>: thread-like filaments</a:t>
            </a:r>
            <a:endParaRPr lang="en-US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Fungi Structure</a:t>
            </a:r>
            <a:endParaRPr lang="en-US" dirty="0"/>
          </a:p>
        </p:txBody>
      </p:sp>
      <p:pic>
        <p:nvPicPr>
          <p:cNvPr id="4" name="Picture 4" descr="http://www.fungionline.org.uk/images/3hyphae/hyph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82736"/>
            <a:ext cx="4242196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://botit.botany.wisc.edu/Resources/Botany/Fungi/Ascomycota/Penicillium/Septated%20hyphae%20MC%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44636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4531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1" y="2057401"/>
            <a:ext cx="8305800" cy="4267200"/>
          </a:xfrm>
        </p:spPr>
        <p:txBody>
          <a:bodyPr>
            <a:normAutofit/>
          </a:bodyPr>
          <a:lstStyle/>
          <a:p>
            <a:r>
              <a:rPr lang="en-US" dirty="0" smtClean="0"/>
              <a:t> A network of hyphae is called </a:t>
            </a:r>
            <a:r>
              <a:rPr lang="en-US" u="sng" dirty="0" smtClean="0"/>
              <a:t>mycelium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Functions: to provide an anchor and assist in digestion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Fungi Structure</a:t>
            </a:r>
            <a:endParaRPr lang="en-US" dirty="0"/>
          </a:p>
        </p:txBody>
      </p:sp>
      <p:pic>
        <p:nvPicPr>
          <p:cNvPr id="4" name="Picture 2" descr="http://scienceaid.co.uk/biology/micro/images/fung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894447"/>
            <a:ext cx="4343400" cy="221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bio_ch21_46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743200"/>
            <a:ext cx="3180506" cy="2576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7146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1" y="2133600"/>
            <a:ext cx="8305800" cy="4343399"/>
          </a:xfrm>
        </p:spPr>
        <p:txBody>
          <a:bodyPr>
            <a:normAutofit/>
          </a:bodyPr>
          <a:lstStyle/>
          <a:p>
            <a:r>
              <a:rPr lang="en-US" dirty="0" smtClean="0"/>
              <a:t>Fungi digest food through “</a:t>
            </a:r>
            <a:r>
              <a:rPr lang="en-US" u="sng" dirty="0" smtClean="0"/>
              <a:t>extracellular digestion</a:t>
            </a:r>
            <a:r>
              <a:rPr lang="en-US" dirty="0" smtClean="0"/>
              <a:t>”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They secrete digestive enzymes to break down food and then absorb it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Fungi Nutrition</a:t>
            </a:r>
            <a:endParaRPr lang="en-US" dirty="0"/>
          </a:p>
        </p:txBody>
      </p:sp>
      <p:pic>
        <p:nvPicPr>
          <p:cNvPr id="4" name="Picture 2" descr="http://www.williamsclass.com/SixthScienceWork/Classification/ClassificationNotes/images/breadMold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743200"/>
            <a:ext cx="2534660" cy="2357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ttp://www.edtechlens.com/wp-content/uploads/Fungus-growing-on-orange-2-300x1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76383"/>
            <a:ext cx="3352800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1307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Fungi can reproduce both asexually and sexually</a:t>
            </a:r>
          </a:p>
          <a:p>
            <a:endParaRPr lang="en-US" dirty="0" smtClean="0"/>
          </a:p>
          <a:p>
            <a:r>
              <a:rPr lang="en-US" dirty="0" smtClean="0"/>
              <a:t>Asexual reproduction occurs through </a:t>
            </a:r>
            <a:r>
              <a:rPr lang="en-US" u="sng" dirty="0" smtClean="0"/>
              <a:t>budding</a:t>
            </a:r>
            <a:r>
              <a:rPr lang="en-US" dirty="0" smtClean="0"/>
              <a:t> or fragmentation and spores</a:t>
            </a:r>
            <a:endParaRPr lang="en-US" b="1" u="sng" dirty="0" smtClean="0"/>
          </a:p>
          <a:p>
            <a:endParaRPr lang="en-US" b="1" u="sng" dirty="0" smtClean="0"/>
          </a:p>
          <a:p>
            <a:r>
              <a:rPr lang="en-US" dirty="0" smtClean="0"/>
              <a:t>Budding requires a small piece </a:t>
            </a:r>
          </a:p>
          <a:p>
            <a:pPr>
              <a:buNone/>
            </a:pPr>
            <a:r>
              <a:rPr lang="en-US" dirty="0" smtClean="0"/>
              <a:t>of fungi to break off and become its</a:t>
            </a:r>
          </a:p>
          <a:p>
            <a:pPr>
              <a:buNone/>
            </a:pPr>
            <a:r>
              <a:rPr lang="en-US" dirty="0" smtClean="0"/>
              <a:t>own organism</a:t>
            </a:r>
          </a:p>
          <a:p>
            <a:endParaRPr lang="en-US" b="1" u="sng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Fungi Reproduction</a:t>
            </a:r>
            <a:endParaRPr lang="en-US" dirty="0"/>
          </a:p>
        </p:txBody>
      </p:sp>
      <p:pic>
        <p:nvPicPr>
          <p:cNvPr id="4" name="Picture 2" descr="http://botit.botany.wisc.edu/toms_fungi/images/calbs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886200"/>
            <a:ext cx="2905973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4725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Sexual reproduction in fungi occurs through the creation of haploid cells called </a:t>
            </a:r>
            <a:r>
              <a:rPr lang="en-US" u="sng" dirty="0" smtClean="0"/>
              <a:t>sporangium</a:t>
            </a:r>
            <a:r>
              <a:rPr lang="en-US" dirty="0" smtClean="0"/>
              <a:t>. The sporangium are then fertilized through the connection of two individual fungi by a </a:t>
            </a:r>
            <a:r>
              <a:rPr lang="en-US" smtClean="0"/>
              <a:t>stolon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Fungi Reproduction</a:t>
            </a:r>
            <a:endParaRPr lang="en-US" dirty="0"/>
          </a:p>
        </p:txBody>
      </p:sp>
      <p:pic>
        <p:nvPicPr>
          <p:cNvPr id="4" name="Picture 2" descr="http://www.rogers.k12.ar.us/users/ehutches/tigerbreadmol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86200"/>
            <a:ext cx="596203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Fungi often work closely with other species in their environment to fulfill different roles or niches</a:t>
            </a:r>
          </a:p>
          <a:p>
            <a:endParaRPr lang="en-US" dirty="0" smtClean="0"/>
          </a:p>
          <a:p>
            <a:r>
              <a:rPr lang="en-US" u="sng" dirty="0" smtClean="0"/>
              <a:t>Saprobes</a:t>
            </a:r>
            <a:r>
              <a:rPr lang="en-US" dirty="0" smtClean="0"/>
              <a:t> are decomposers </a:t>
            </a:r>
          </a:p>
          <a:p>
            <a:pPr>
              <a:buNone/>
            </a:pPr>
            <a:r>
              <a:rPr lang="en-US" dirty="0" smtClean="0"/>
              <a:t>   that break down unwanted </a:t>
            </a:r>
          </a:p>
          <a:p>
            <a:pPr>
              <a:buNone/>
            </a:pPr>
            <a:r>
              <a:rPr lang="en-US" dirty="0" smtClean="0"/>
              <a:t>   or dead organic material in </a:t>
            </a:r>
          </a:p>
          <a:p>
            <a:pPr>
              <a:buNone/>
            </a:pPr>
            <a:r>
              <a:rPr lang="en-US" dirty="0" smtClean="0"/>
              <a:t>  the environment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Fungi Relationships</a:t>
            </a:r>
            <a:endParaRPr lang="en-US" dirty="0"/>
          </a:p>
        </p:txBody>
      </p:sp>
      <p:pic>
        <p:nvPicPr>
          <p:cNvPr id="1026" name="Picture 2" descr="White fungi on decomposing lo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429000"/>
            <a:ext cx="38862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176</TotalTime>
  <Words>544</Words>
  <Application>Microsoft Office PowerPoint</Application>
  <PresentationFormat>On-screen Show (4:3)</PresentationFormat>
  <Paragraphs>112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Hardcover</vt:lpstr>
      <vt:lpstr>Fungi</vt:lpstr>
      <vt:lpstr>Kingdom Fungi</vt:lpstr>
      <vt:lpstr>Fungi Structure</vt:lpstr>
      <vt:lpstr>Fungi Structure</vt:lpstr>
      <vt:lpstr>Fungi Structure</vt:lpstr>
      <vt:lpstr>Fungi Nutrition</vt:lpstr>
      <vt:lpstr>Fungi Reproduction</vt:lpstr>
      <vt:lpstr>Fungi Reproduction</vt:lpstr>
      <vt:lpstr>Fungi Relationships</vt:lpstr>
      <vt:lpstr>Fungi Relationships</vt:lpstr>
      <vt:lpstr>Fungi Relationships</vt:lpstr>
      <vt:lpstr>Fungi Relationships</vt:lpstr>
      <vt:lpstr>Fungi Diversity</vt:lpstr>
      <vt:lpstr>Fungi Diversity</vt:lpstr>
      <vt:lpstr>Fungi Diversity</vt:lpstr>
      <vt:lpstr>Fungi Diversity</vt:lpstr>
      <vt:lpstr>Fungi Diversity</vt:lpstr>
      <vt:lpstr>Fungi Diversity</vt:lpstr>
      <vt:lpstr>Fungi Diversity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Fungi</dc:title>
  <dc:creator>Roger</dc:creator>
  <cp:lastModifiedBy>lharris5</cp:lastModifiedBy>
  <cp:revision>15</cp:revision>
  <dcterms:created xsi:type="dcterms:W3CDTF">2014-03-24T16:36:31Z</dcterms:created>
  <dcterms:modified xsi:type="dcterms:W3CDTF">2014-03-25T13:02:42Z</dcterms:modified>
</cp:coreProperties>
</file>