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859B793-7BD8-45F3-8B5D-DA90C2BBC419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6AA61B2-733B-40AD-A1A3-0F819B0CDE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aradoja7.com/?attachment_id=2630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tooloop.com/?attachment_id=129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docid=QJUbb1vuWQtYHM&amp;tbnid=A1P32WgLGEqFyM:&amp;ved=0CAUQjRw&amp;url=http%3A%2F%2Fwww.webmd.com%2Furinary-incontinence-oab%2Fpicture-of-the-kidneys&amp;ei=CZ41U7HVJsG2sASRkYCwBw&amp;psig=AFQjCNG0QtuRQzKndI5i28mQK3WFVDvSow&amp;ust=139610915831708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uact=8&amp;docid=kxukBSbUaKN4aM&amp;tbnid=2A-9MC8yxmCNbM:&amp;ved=0CAUQjRw&amp;url=http://en.wikipedia.org/wiki/Cardiac_muscle&amp;ei=FH81U4XlINPfsATngoDwAw&amp;psig=AFQjCNGr0SudnVvGYl5S3FLiQgQ_LTN1vw&amp;ust=13961008348419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docid=Pmu7D90nAAdZRM&amp;tbnid=YnkCp4dqFl7w6M:&amp;ved=0CAUQjRw&amp;url=http://www.conversantbio.com/blog/?Tag%3Dbone%2Bmarrow&amp;ei=KX41U8gX56uwBMnmgMAP&amp;psig=AFQjCNGr0SudnVvGYl5S3FLiQgQ_LTN1vw&amp;ust=1396100834841937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human body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9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raining.seer.cancer.gov/images/anatomy/muscular/muscle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953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Works closely with the skeletal system to produce movement, helps to circulate blood and moves food through the digestive system</a:t>
            </a:r>
          </a:p>
          <a:p>
            <a:endParaRPr lang="en-US" sz="2800" dirty="0"/>
          </a:p>
          <a:p>
            <a:r>
              <a:rPr lang="en-US" dirty="0" smtClean="0"/>
              <a:t>3 Kinds of Muscles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Skeletal</a:t>
            </a:r>
            <a:r>
              <a:rPr lang="en-US" sz="2400" dirty="0" smtClean="0"/>
              <a:t> (attached to bones</a:t>
            </a:r>
          </a:p>
          <a:p>
            <a:pPr marL="27432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voluntary movement)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Smooth</a:t>
            </a:r>
            <a:r>
              <a:rPr lang="en-US" sz="2400" dirty="0" smtClean="0"/>
              <a:t> (involuntary movement,</a:t>
            </a:r>
          </a:p>
          <a:p>
            <a:pPr marL="27432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circulation and digestion)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Cardiac</a:t>
            </a:r>
            <a:r>
              <a:rPr lang="en-US" sz="2400" dirty="0" smtClean="0"/>
              <a:t> (the heart)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298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pic>
        <p:nvPicPr>
          <p:cNvPr id="10242" name="Picture 2" descr="Anatomy Of Body Muscles 580x4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05600" cy="55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0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onsurgicalskincare.com/wp-content/uploads/2012/08/skin_layer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95" y="2590800"/>
            <a:ext cx="4562953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Acts as a barrier against infection and injury, </a:t>
            </a:r>
            <a:r>
              <a:rPr lang="en-US" sz="2800" dirty="0" smtClean="0"/>
              <a:t>helps to regulate </a:t>
            </a:r>
            <a:r>
              <a:rPr lang="en-US" sz="2800" dirty="0" smtClean="0"/>
              <a:t>body temperature, removes waste, protects from the sun</a:t>
            </a:r>
          </a:p>
          <a:p>
            <a:pPr lvl="1"/>
            <a:r>
              <a:rPr lang="en-US" sz="2400" dirty="0" smtClean="0"/>
              <a:t>Made up of skin, hair, </a:t>
            </a:r>
          </a:p>
          <a:p>
            <a:pPr marL="27432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nails, sweat and oil glands</a:t>
            </a:r>
          </a:p>
          <a:p>
            <a:pPr lvl="1"/>
            <a:r>
              <a:rPr lang="en-US" sz="2400" dirty="0" smtClean="0"/>
              <a:t>Skin is the largest organ </a:t>
            </a:r>
          </a:p>
          <a:p>
            <a:pPr marL="27432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in the body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174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/>
          <a:lstStyle/>
          <a:p>
            <a:r>
              <a:rPr lang="en-US" sz="2800" dirty="0" smtClean="0"/>
              <a:t>Brings oxygen, nutrients and hormones to cells; fights infection; removes cell wastes; helps to regulate body temperature</a:t>
            </a:r>
          </a:p>
          <a:p>
            <a:pPr lvl="1"/>
            <a:r>
              <a:rPr lang="en-US" sz="2400" dirty="0" smtClean="0"/>
              <a:t>Consists of the heart, blood vessels, and blood</a:t>
            </a:r>
            <a:endParaRPr lang="en-US" sz="2400" dirty="0"/>
          </a:p>
        </p:txBody>
      </p:sp>
      <p:pic>
        <p:nvPicPr>
          <p:cNvPr id="1026" name="Picture 2" descr="human circulatory system blood flow1 580x67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95" y="1447800"/>
            <a:ext cx="4217669" cy="49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20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rculatory system labeled 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154429"/>
            <a:ext cx="6019801" cy="541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5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ncerresearchuk.org/prod_consump/groups/cr_common/@cah/@gen/documents/image/crukmig_1000img-12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82" y="1676400"/>
            <a:ext cx="3643147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Lymphatic/Immune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137"/>
            <a:ext cx="5334000" cy="4876800"/>
          </a:xfrm>
        </p:spPr>
        <p:txBody>
          <a:bodyPr/>
          <a:lstStyle/>
          <a:p>
            <a:r>
              <a:rPr lang="en-US" sz="2800" dirty="0" smtClean="0"/>
              <a:t>Helps to protect the body from disease; collects fluids lost from blood vessels and returns them to the circulatory system</a:t>
            </a:r>
          </a:p>
          <a:p>
            <a:pPr lvl="1"/>
            <a:r>
              <a:rPr lang="en-US" sz="2400" dirty="0" smtClean="0"/>
              <a:t>Consists of white blood cells, thymus, spleen, lymph nodes, lymph vessels</a:t>
            </a:r>
          </a:p>
          <a:p>
            <a:pPr lvl="1"/>
            <a:r>
              <a:rPr lang="en-US" sz="2400" dirty="0" smtClean="0"/>
              <a:t>Without the re-circulation of fluid the body would swell </a:t>
            </a:r>
          </a:p>
          <a:p>
            <a:pPr lvl="1"/>
            <a:r>
              <a:rPr lang="en-US" sz="2400" dirty="0" smtClean="0"/>
              <a:t>Lymph nodes filter and trap pathogens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9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uzzle.com/images/diagrams/human-body/respiratory-system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50577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90600"/>
          </a:xfrm>
        </p:spPr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Exchanges oxygen and carbon dioxide between the blood, air and tissues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141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x.english-ch.com/teacher/gena/digestive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7" y="1828800"/>
            <a:ext cx="47625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Converts foods into simpler </a:t>
            </a:r>
          </a:p>
          <a:p>
            <a:pPr marL="0" indent="0">
              <a:buNone/>
            </a:pPr>
            <a:r>
              <a:rPr lang="en-US" sz="2800" dirty="0" smtClean="0"/>
              <a:t>molecules that can be absorbed</a:t>
            </a:r>
          </a:p>
          <a:p>
            <a:pPr marL="0" indent="0">
              <a:buNone/>
            </a:pPr>
            <a:r>
              <a:rPr lang="en-US" sz="2800" dirty="0" smtClean="0"/>
              <a:t> and used by cells in the body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590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990600"/>
          </a:xfrm>
        </p:spPr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105400"/>
          </a:xfrm>
        </p:spPr>
        <p:txBody>
          <a:bodyPr/>
          <a:lstStyle/>
          <a:p>
            <a:r>
              <a:rPr lang="en-US" sz="2800" dirty="0" smtClean="0"/>
              <a:t>Eliminates waste products from the body  in order to maintain homeostasis</a:t>
            </a:r>
          </a:p>
          <a:p>
            <a:pPr lvl="1"/>
            <a:r>
              <a:rPr lang="en-US" sz="2400" dirty="0" smtClean="0"/>
              <a:t>Includes skin, lungs, kidneys, ureters, urinary bladder, urethra</a:t>
            </a:r>
            <a:endParaRPr lang="en-US" sz="2400" dirty="0"/>
          </a:p>
        </p:txBody>
      </p:sp>
      <p:pic>
        <p:nvPicPr>
          <p:cNvPr id="6146" name="Picture 2" descr="http://img.webmd.com/dtmcms/live/webmd/consumer_assets/site_images/articles/image_article_collections/anatomy_pages/Kidney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35978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7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90600"/>
          </a:xfrm>
        </p:spPr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57800"/>
          </a:xfrm>
        </p:spPr>
        <p:txBody>
          <a:bodyPr/>
          <a:lstStyle/>
          <a:p>
            <a:r>
              <a:rPr lang="en-US" sz="2800" dirty="0" smtClean="0"/>
              <a:t>Controls growth, development and metabolism; helps maintain homeostasis</a:t>
            </a:r>
          </a:p>
          <a:p>
            <a:pPr lvl="1"/>
            <a:r>
              <a:rPr lang="en-US" sz="2400" dirty="0" smtClean="0"/>
              <a:t>Hormones are chemical messages used to target areas of the body that need to respond to a stimuli</a:t>
            </a:r>
          </a:p>
          <a:p>
            <a:pPr lvl="1"/>
            <a:r>
              <a:rPr lang="en-US" sz="2400" dirty="0" smtClean="0"/>
              <a:t>Glands are storage and secretion areas for hormones</a:t>
            </a:r>
            <a:endParaRPr lang="en-US" sz="2400" dirty="0"/>
          </a:p>
        </p:txBody>
      </p:sp>
      <p:pic>
        <p:nvPicPr>
          <p:cNvPr id="7170" name="Picture 2" descr="http://crawforddogandcathospital.com/clients/7286/images/thyro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2895600" cy="30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1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de.wdfiles.com/local--files/cells:the-basic-units-of-life/organ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94" y="2133600"/>
            <a:ext cx="4695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are multicellular, eukaryotic organisms with a complex set of specialized cells to carry out specific functions within the body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36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pic>
        <p:nvPicPr>
          <p:cNvPr id="8194" name="Picture 2" descr="http://www.medicalook.com/systems_images/Endocrine_System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301317"/>
            <a:ext cx="5943600" cy="52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39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Produces reproductive cells; in females, nurtures and protects developing embryos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105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upload.wikimedia.org/wikipedia/commons/d/d5/414c_Cardiacmusc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29" y="4467225"/>
            <a:ext cx="3194339" cy="21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7444"/>
            <a:ext cx="8229600" cy="4876800"/>
          </a:xfrm>
        </p:spPr>
        <p:txBody>
          <a:bodyPr/>
          <a:lstStyle/>
          <a:p>
            <a:r>
              <a:rPr lang="en-US" dirty="0" smtClean="0"/>
              <a:t> Cells become specialized during development into the types of tissues needed for organ systems</a:t>
            </a:r>
            <a:endParaRPr lang="en-US" dirty="0"/>
          </a:p>
        </p:txBody>
      </p:sp>
      <p:pic>
        <p:nvPicPr>
          <p:cNvPr id="2050" name="Picture 2" descr="http://www.carolguze.com/images/tissues/dense_regular_connective_tiss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2048510"/>
            <a:ext cx="3200400" cy="21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5182" y="3657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Connective</a:t>
            </a:r>
            <a:endParaRPr lang="en-US" b="1" dirty="0"/>
          </a:p>
        </p:txBody>
      </p:sp>
      <p:pic>
        <p:nvPicPr>
          <p:cNvPr id="2052" name="Picture 4" descr=" Collagen and keloid pathology- keloid under microscope showing collagen bund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8" y="2106410"/>
            <a:ext cx="3041073" cy="210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00455" y="365067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Epithelial</a:t>
            </a:r>
            <a:endParaRPr lang="en-US" b="1" dirty="0"/>
          </a:p>
        </p:txBody>
      </p:sp>
      <p:pic>
        <p:nvPicPr>
          <p:cNvPr id="2054" name="Picture 6" descr="http://www.conversantbio.com/Portals/207850/images/bone-marrow-procurement-conversant-bi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4467225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Bone</a:t>
            </a:r>
            <a:endParaRPr lang="en-US" b="1" dirty="0"/>
          </a:p>
        </p:txBody>
      </p:sp>
      <p:pic>
        <p:nvPicPr>
          <p:cNvPr id="2056" name="Picture 8" descr="http://upload.wikimedia.org/wikipedia/commons/f/fb/Gyrus_Dentatus_4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36" y="3172944"/>
            <a:ext cx="2874818" cy="218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13018" y="328134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Nervous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6359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Muscular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797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Controls and coordinates body function and responses to internal and external stimuli</a:t>
            </a:r>
          </a:p>
          <a:p>
            <a:pPr lvl="1"/>
            <a:r>
              <a:rPr lang="en-US" sz="2800" dirty="0" smtClean="0"/>
              <a:t>Communicates using electrical impulses transmitted by neurons</a:t>
            </a:r>
            <a:endParaRPr lang="en-US" sz="2800" dirty="0"/>
          </a:p>
        </p:txBody>
      </p:sp>
      <p:pic>
        <p:nvPicPr>
          <p:cNvPr id="3074" name="Picture 2" descr="http://www.enchantedlearning.com/subjects/anatomy/brain/gifs/Neur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790767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2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Central Nervous System</a:t>
            </a:r>
            <a:r>
              <a:rPr lang="en-US" sz="2800" dirty="0" smtClean="0"/>
              <a:t>: processes and analyzes information then relays messages</a:t>
            </a:r>
          </a:p>
          <a:p>
            <a:pPr lvl="1"/>
            <a:r>
              <a:rPr lang="en-US" sz="2800" dirty="0" smtClean="0"/>
              <a:t>Made up of the brain and spinal cord</a:t>
            </a:r>
            <a:endParaRPr lang="en-US" sz="2800" dirty="0"/>
          </a:p>
        </p:txBody>
      </p:sp>
      <p:pic>
        <p:nvPicPr>
          <p:cNvPr id="4098" name="Picture 2" descr="http://www.addingup.org/wp-content/uploads/2009/05/human_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65764"/>
            <a:ext cx="5058328" cy="349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5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ejana.nl/cranial_ne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94" y="2362200"/>
            <a:ext cx="4179859" cy="40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Peripheral Nervous System</a:t>
            </a:r>
            <a:r>
              <a:rPr lang="en-US" sz="2800" dirty="0" smtClean="0"/>
              <a:t>: transmits signals to and from the central nervous system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Sensory division</a:t>
            </a:r>
            <a:r>
              <a:rPr lang="en-US" sz="2800" dirty="0" smtClean="0"/>
              <a:t>: transmits</a:t>
            </a:r>
          </a:p>
          <a:p>
            <a:pPr marL="274320" lvl="1" indent="0">
              <a:buNone/>
            </a:pPr>
            <a:r>
              <a:rPr lang="en-US" sz="2800" dirty="0" smtClean="0"/>
              <a:t> from sense organs to the </a:t>
            </a:r>
          </a:p>
          <a:p>
            <a:pPr marL="27432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central nervous system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Motor division</a:t>
            </a:r>
            <a:r>
              <a:rPr lang="en-US" sz="2800" dirty="0" smtClean="0"/>
              <a:t>: transmits from</a:t>
            </a:r>
          </a:p>
          <a:p>
            <a:pPr marL="274320" lvl="1" indent="0">
              <a:buNone/>
            </a:pPr>
            <a:r>
              <a:rPr lang="en-US" sz="2800" dirty="0" smtClean="0"/>
              <a:t> the central nervous system to </a:t>
            </a:r>
          </a:p>
          <a:p>
            <a:pPr marL="27432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the muscles or glands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96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pic>
        <p:nvPicPr>
          <p:cNvPr id="6146" name="Picture 2" descr="http://biolog911.files.wordpress.com/2011/05/human-nervous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3945"/>
            <a:ext cx="50673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0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eachpe.com/images/anatomy/bone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3429000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Supports the body, protects internal organs, helps with movement, and stores blood and minerals</a:t>
            </a:r>
          </a:p>
          <a:p>
            <a:pPr lvl="1"/>
            <a:r>
              <a:rPr lang="en-US" sz="2400" dirty="0" smtClean="0"/>
              <a:t>An adult human body has 206 bones</a:t>
            </a:r>
          </a:p>
          <a:p>
            <a:pPr lvl="1"/>
            <a:r>
              <a:rPr lang="en-US" sz="2400" dirty="0" smtClean="0"/>
              <a:t>Bones are surrounded by calcium </a:t>
            </a:r>
          </a:p>
          <a:p>
            <a:pPr marL="27432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deposits to give them strength</a:t>
            </a:r>
          </a:p>
          <a:p>
            <a:pPr lvl="1"/>
            <a:r>
              <a:rPr lang="en-US" sz="2400" dirty="0" smtClean="0"/>
              <a:t>During growth cartilage turns into </a:t>
            </a:r>
          </a:p>
          <a:p>
            <a:pPr marL="27432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bone through ossification to lengthen</a:t>
            </a:r>
          </a:p>
          <a:p>
            <a:pPr marL="27432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or fuse bones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091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anceguadagno.wikispaces.com/file/view/Skeletal_System.gif/241145923/Skeletal_Syst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524827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9382" y="2743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Made up of bone, cartilage, ligaments and tendons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2908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112</TotalTime>
  <Words>502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The human body</vt:lpstr>
      <vt:lpstr>Organization</vt:lpstr>
      <vt:lpstr>Organization</vt:lpstr>
      <vt:lpstr>Nervous System</vt:lpstr>
      <vt:lpstr>Nervous System</vt:lpstr>
      <vt:lpstr>Nervous System</vt:lpstr>
      <vt:lpstr>Nervous System</vt:lpstr>
      <vt:lpstr>Skeletal System</vt:lpstr>
      <vt:lpstr>Skeletal System</vt:lpstr>
      <vt:lpstr>Muscular System</vt:lpstr>
      <vt:lpstr>Muscular System</vt:lpstr>
      <vt:lpstr>Integumentary System</vt:lpstr>
      <vt:lpstr>Circulatory System</vt:lpstr>
      <vt:lpstr>Circulatory System</vt:lpstr>
      <vt:lpstr>Lymphatic/Immune System</vt:lpstr>
      <vt:lpstr>Respiratory System</vt:lpstr>
      <vt:lpstr>Digestive System</vt:lpstr>
      <vt:lpstr>Excretory System</vt:lpstr>
      <vt:lpstr>Endocrine System</vt:lpstr>
      <vt:lpstr>Endocrine System</vt:lpstr>
      <vt:lpstr>Reproductive System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body</dc:title>
  <dc:creator>Roger</dc:creator>
  <cp:lastModifiedBy>Roger</cp:lastModifiedBy>
  <cp:revision>11</cp:revision>
  <dcterms:created xsi:type="dcterms:W3CDTF">2014-03-28T13:38:25Z</dcterms:created>
  <dcterms:modified xsi:type="dcterms:W3CDTF">2014-03-28T16:20:26Z</dcterms:modified>
</cp:coreProperties>
</file>